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49" r:id="rId15"/>
    <p:sldId id="328" r:id="rId16"/>
    <p:sldId id="363" r:id="rId17"/>
    <p:sldId id="326" r:id="rId18"/>
    <p:sldId id="356" r:id="rId19"/>
    <p:sldId id="350" r:id="rId20"/>
    <p:sldId id="322" r:id="rId21"/>
    <p:sldId id="323" r:id="rId22"/>
    <p:sldId id="324" r:id="rId23"/>
    <p:sldId id="365" r:id="rId24"/>
    <p:sldId id="362" r:id="rId25"/>
    <p:sldId id="329" r:id="rId26"/>
    <p:sldId id="364" r:id="rId27"/>
    <p:sldId id="330" r:id="rId28"/>
    <p:sldId id="358" r:id="rId29"/>
    <p:sldId id="361" r:id="rId30"/>
    <p:sldId id="339" r:id="rId31"/>
    <p:sldId id="340" r:id="rId32"/>
    <p:sldId id="331" r:id="rId33"/>
    <p:sldId id="334" r:id="rId34"/>
    <p:sldId id="338" r:id="rId35"/>
    <p:sldId id="343" r:id="rId36"/>
    <p:sldId id="344" r:id="rId37"/>
    <p:sldId id="351" r:id="rId38"/>
    <p:sldId id="354" r:id="rId39"/>
    <p:sldId id="357" r:id="rId40"/>
    <p:sldId id="360" r:id="rId41"/>
    <p:sldId id="359" r:id="rId42"/>
    <p:sldId id="352" r:id="rId43"/>
    <p:sldId id="353" r:id="rId44"/>
    <p:sldId id="336" r:id="rId45"/>
    <p:sldId id="337" r:id="rId46"/>
    <p:sldId id="317" r:id="rId47"/>
    <p:sldId id="318" r:id="rId48"/>
    <p:sldId id="311" r:id="rId49"/>
    <p:sldId id="309" r:id="rId50"/>
    <p:sldId id="310" r:id="rId51"/>
    <p:sldId id="308" r:id="rId52"/>
    <p:sldId id="307" r:id="rId53"/>
    <p:sldId id="299" r:id="rId54"/>
    <p:sldId id="306" r:id="rId55"/>
    <p:sldId id="300" r:id="rId56"/>
    <p:sldId id="305" r:id="rId57"/>
    <p:sldId id="301" r:id="rId58"/>
    <p:sldId id="285" r:id="rId59"/>
    <p:sldId id="287" r:id="rId60"/>
    <p:sldId id="294" r:id="rId61"/>
    <p:sldId id="289" r:id="rId62"/>
    <p:sldId id="293" r:id="rId63"/>
    <p:sldId id="295" r:id="rId64"/>
    <p:sldId id="298" r:id="rId65"/>
    <p:sldId id="292" r:id="rId66"/>
    <p:sldId id="291" r:id="rId67"/>
    <p:sldId id="314" r:id="rId68"/>
    <p:sldId id="304" r:id="rId69"/>
    <p:sldId id="283" r:id="rId70"/>
    <p:sldId id="284" r:id="rId71"/>
    <p:sldId id="288" r:id="rId72"/>
    <p:sldId id="276" r:id="rId73"/>
    <p:sldId id="279" r:id="rId74"/>
    <p:sldId id="278" r:id="rId75"/>
    <p:sldId id="280" r:id="rId76"/>
    <p:sldId id="282" r:id="rId77"/>
    <p:sldId id="268" r:id="rId78"/>
    <p:sldId id="267" r:id="rId79"/>
    <p:sldId id="266" r:id="rId80"/>
    <p:sldId id="265" r:id="rId81"/>
    <p:sldId id="258" r:id="rId82"/>
    <p:sldId id="263" r:id="rId83"/>
    <p:sldId id="264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64" d="100"/>
          <a:sy n="64" d="100"/>
        </p:scale>
        <p:origin x="2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jpe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jpeg"/><Relationship Id="rId5" Type="http://schemas.openxmlformats.org/officeDocument/2006/relationships/image" Target="../media/image153.jpeg"/><Relationship Id="rId4" Type="http://schemas.openxmlformats.org/officeDocument/2006/relationships/image" Target="../media/image15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7" Type="http://schemas.openxmlformats.org/officeDocument/2006/relationships/image" Target="../media/image15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jpeg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231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173.png"/><Relationship Id="rId4" Type="http://schemas.openxmlformats.org/officeDocument/2006/relationships/image" Target="../media/image20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7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2.png"/><Relationship Id="rId11" Type="http://schemas.openxmlformats.org/officeDocument/2006/relationships/image" Target="../media/image181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26" Type="http://schemas.openxmlformats.org/officeDocument/2006/relationships/image" Target="../media/image209.png"/><Relationship Id="rId39" Type="http://schemas.openxmlformats.org/officeDocument/2006/relationships/image" Target="../media/image260.png"/><Relationship Id="rId21" Type="http://schemas.openxmlformats.org/officeDocument/2006/relationships/image" Target="../media/image243.png"/><Relationship Id="rId34" Type="http://schemas.openxmlformats.org/officeDocument/2006/relationships/image" Target="../media/image255.png"/><Relationship Id="rId42" Type="http://schemas.openxmlformats.org/officeDocument/2006/relationships/image" Target="../media/image263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6" Type="http://schemas.openxmlformats.org/officeDocument/2006/relationships/image" Target="../media/image238.png"/><Relationship Id="rId29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24" Type="http://schemas.openxmlformats.org/officeDocument/2006/relationships/image" Target="../media/image246.png"/><Relationship Id="rId32" Type="http://schemas.openxmlformats.org/officeDocument/2006/relationships/image" Target="../media/image253.png"/><Relationship Id="rId37" Type="http://schemas.openxmlformats.org/officeDocument/2006/relationships/image" Target="../media/image258.png"/><Relationship Id="rId40" Type="http://schemas.openxmlformats.org/officeDocument/2006/relationships/image" Target="../media/image261.png"/><Relationship Id="rId45" Type="http://schemas.openxmlformats.org/officeDocument/2006/relationships/image" Target="../media/image266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5.png"/><Relationship Id="rId28" Type="http://schemas.openxmlformats.org/officeDocument/2006/relationships/image" Target="../media/image249.png"/><Relationship Id="rId36" Type="http://schemas.openxmlformats.org/officeDocument/2006/relationships/image" Target="../media/image257.png"/><Relationship Id="rId10" Type="http://schemas.openxmlformats.org/officeDocument/2006/relationships/image" Target="../media/image232.png"/><Relationship Id="rId19" Type="http://schemas.openxmlformats.org/officeDocument/2006/relationships/image" Target="../media/image241.png"/><Relationship Id="rId31" Type="http://schemas.openxmlformats.org/officeDocument/2006/relationships/image" Target="../media/image252.png"/><Relationship Id="rId44" Type="http://schemas.openxmlformats.org/officeDocument/2006/relationships/image" Target="../media/image265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Relationship Id="rId22" Type="http://schemas.openxmlformats.org/officeDocument/2006/relationships/image" Target="../media/image244.png"/><Relationship Id="rId27" Type="http://schemas.openxmlformats.org/officeDocument/2006/relationships/image" Target="../media/image248.png"/><Relationship Id="rId30" Type="http://schemas.openxmlformats.org/officeDocument/2006/relationships/image" Target="../media/image251.png"/><Relationship Id="rId35" Type="http://schemas.openxmlformats.org/officeDocument/2006/relationships/image" Target="../media/image256.png"/><Relationship Id="rId43" Type="http://schemas.openxmlformats.org/officeDocument/2006/relationships/image" Target="../media/image264.png"/><Relationship Id="rId8" Type="http://schemas.openxmlformats.org/officeDocument/2006/relationships/image" Target="../media/image230.png"/><Relationship Id="rId3" Type="http://schemas.openxmlformats.org/officeDocument/2006/relationships/image" Target="../media/image225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5" Type="http://schemas.openxmlformats.org/officeDocument/2006/relationships/image" Target="../media/image247.png"/><Relationship Id="rId33" Type="http://schemas.openxmlformats.org/officeDocument/2006/relationships/image" Target="../media/image254.png"/><Relationship Id="rId38" Type="http://schemas.openxmlformats.org/officeDocument/2006/relationships/image" Target="../media/image259.png"/><Relationship Id="rId46" Type="http://schemas.openxmlformats.org/officeDocument/2006/relationships/image" Target="../media/image267.png"/><Relationship Id="rId20" Type="http://schemas.openxmlformats.org/officeDocument/2006/relationships/image" Target="../media/image242.png"/><Relationship Id="rId41" Type="http://schemas.openxmlformats.org/officeDocument/2006/relationships/image" Target="../media/image26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18" Type="http://schemas.openxmlformats.org/officeDocument/2006/relationships/image" Target="../media/image28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17" Type="http://schemas.openxmlformats.org/officeDocument/2006/relationships/image" Target="../media/image283.png"/><Relationship Id="rId2" Type="http://schemas.openxmlformats.org/officeDocument/2006/relationships/image" Target="../media/image268.png"/><Relationship Id="rId16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5" Type="http://schemas.openxmlformats.org/officeDocument/2006/relationships/image" Target="../media/image28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28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3" Type="http://schemas.openxmlformats.org/officeDocument/2006/relationships/image" Target="../media/image209.png"/><Relationship Id="rId21" Type="http://schemas.openxmlformats.org/officeDocument/2006/relationships/image" Target="../media/image300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" Type="http://schemas.openxmlformats.org/officeDocument/2006/relationships/image" Target="../media/image247.png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png"/><Relationship Id="rId11" Type="http://schemas.openxmlformats.org/officeDocument/2006/relationships/image" Target="../media/image290.png"/><Relationship Id="rId5" Type="http://schemas.openxmlformats.org/officeDocument/2006/relationships/image" Target="../media/image249.png"/><Relationship Id="rId15" Type="http://schemas.openxmlformats.org/officeDocument/2006/relationships/image" Target="../media/image294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4" Type="http://schemas.openxmlformats.org/officeDocument/2006/relationships/image" Target="../media/image248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0.png"/><Relationship Id="rId3" Type="http://schemas.openxmlformats.org/officeDocument/2006/relationships/image" Target="../media/image302.png"/><Relationship Id="rId7" Type="http://schemas.openxmlformats.org/officeDocument/2006/relationships/image" Target="../media/image306.png"/><Relationship Id="rId12" Type="http://schemas.openxmlformats.org/officeDocument/2006/relationships/image" Target="../media/image309.png"/><Relationship Id="rId17" Type="http://schemas.openxmlformats.org/officeDocument/2006/relationships/image" Target="../media/image314.png"/><Relationship Id="rId2" Type="http://schemas.openxmlformats.org/officeDocument/2006/relationships/image" Target="../media/image301.png"/><Relationship Id="rId16" Type="http://schemas.openxmlformats.org/officeDocument/2006/relationships/image" Target="../media/image3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5.png"/><Relationship Id="rId11" Type="http://schemas.openxmlformats.org/officeDocument/2006/relationships/image" Target="../media/image249.png"/><Relationship Id="rId5" Type="http://schemas.openxmlformats.org/officeDocument/2006/relationships/image" Target="../media/image304.png"/><Relationship Id="rId15" Type="http://schemas.openxmlformats.org/officeDocument/2006/relationships/image" Target="../media/image312.png"/><Relationship Id="rId10" Type="http://schemas.openxmlformats.org/officeDocument/2006/relationships/image" Target="../media/image248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Relationship Id="rId14" Type="http://schemas.openxmlformats.org/officeDocument/2006/relationships/image" Target="../media/image31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16.png"/><Relationship Id="rId7" Type="http://schemas.openxmlformats.org/officeDocument/2006/relationships/image" Target="../media/image319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1.png"/><Relationship Id="rId18" Type="http://schemas.openxmlformats.org/officeDocument/2006/relationships/image" Target="../media/image336.png"/><Relationship Id="rId26" Type="http://schemas.openxmlformats.org/officeDocument/2006/relationships/image" Target="../media/image344.png"/><Relationship Id="rId39" Type="http://schemas.openxmlformats.org/officeDocument/2006/relationships/image" Target="../media/image311.png"/><Relationship Id="rId21" Type="http://schemas.openxmlformats.org/officeDocument/2006/relationships/image" Target="../media/image339.png"/><Relationship Id="rId34" Type="http://schemas.openxmlformats.org/officeDocument/2006/relationships/image" Target="../media/image352.png"/><Relationship Id="rId42" Type="http://schemas.openxmlformats.org/officeDocument/2006/relationships/image" Target="../media/image359.png"/><Relationship Id="rId7" Type="http://schemas.openxmlformats.org/officeDocument/2006/relationships/image" Target="../media/image325.png"/><Relationship Id="rId2" Type="http://schemas.openxmlformats.org/officeDocument/2006/relationships/image" Target="../media/image320.png"/><Relationship Id="rId16" Type="http://schemas.openxmlformats.org/officeDocument/2006/relationships/image" Target="../media/image334.png"/><Relationship Id="rId20" Type="http://schemas.openxmlformats.org/officeDocument/2006/relationships/image" Target="../media/image338.png"/><Relationship Id="rId29" Type="http://schemas.openxmlformats.org/officeDocument/2006/relationships/image" Target="../media/image347.png"/><Relationship Id="rId41" Type="http://schemas.openxmlformats.org/officeDocument/2006/relationships/image" Target="../media/image3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4.png"/><Relationship Id="rId11" Type="http://schemas.openxmlformats.org/officeDocument/2006/relationships/image" Target="../media/image329.png"/><Relationship Id="rId24" Type="http://schemas.openxmlformats.org/officeDocument/2006/relationships/image" Target="../media/image342.png"/><Relationship Id="rId32" Type="http://schemas.openxmlformats.org/officeDocument/2006/relationships/image" Target="../media/image350.png"/><Relationship Id="rId37" Type="http://schemas.openxmlformats.org/officeDocument/2006/relationships/image" Target="../media/image355.png"/><Relationship Id="rId40" Type="http://schemas.openxmlformats.org/officeDocument/2006/relationships/image" Target="../media/image357.png"/><Relationship Id="rId5" Type="http://schemas.openxmlformats.org/officeDocument/2006/relationships/image" Target="../media/image323.png"/><Relationship Id="rId15" Type="http://schemas.openxmlformats.org/officeDocument/2006/relationships/image" Target="../media/image333.png"/><Relationship Id="rId23" Type="http://schemas.openxmlformats.org/officeDocument/2006/relationships/image" Target="../media/image341.png"/><Relationship Id="rId28" Type="http://schemas.openxmlformats.org/officeDocument/2006/relationships/image" Target="../media/image346.png"/><Relationship Id="rId36" Type="http://schemas.openxmlformats.org/officeDocument/2006/relationships/image" Target="../media/image354.png"/><Relationship Id="rId10" Type="http://schemas.openxmlformats.org/officeDocument/2006/relationships/image" Target="../media/image328.png"/><Relationship Id="rId19" Type="http://schemas.openxmlformats.org/officeDocument/2006/relationships/image" Target="../media/image337.png"/><Relationship Id="rId31" Type="http://schemas.openxmlformats.org/officeDocument/2006/relationships/image" Target="../media/image349.png"/><Relationship Id="rId4" Type="http://schemas.openxmlformats.org/officeDocument/2006/relationships/image" Target="../media/image322.png"/><Relationship Id="rId9" Type="http://schemas.openxmlformats.org/officeDocument/2006/relationships/image" Target="../media/image327.png"/><Relationship Id="rId14" Type="http://schemas.openxmlformats.org/officeDocument/2006/relationships/image" Target="../media/image332.png"/><Relationship Id="rId22" Type="http://schemas.openxmlformats.org/officeDocument/2006/relationships/image" Target="../media/image340.png"/><Relationship Id="rId27" Type="http://schemas.openxmlformats.org/officeDocument/2006/relationships/image" Target="../media/image345.png"/><Relationship Id="rId30" Type="http://schemas.openxmlformats.org/officeDocument/2006/relationships/image" Target="../media/image348.png"/><Relationship Id="rId35" Type="http://schemas.openxmlformats.org/officeDocument/2006/relationships/image" Target="../media/image353.png"/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12" Type="http://schemas.openxmlformats.org/officeDocument/2006/relationships/image" Target="../media/image330.png"/><Relationship Id="rId17" Type="http://schemas.openxmlformats.org/officeDocument/2006/relationships/image" Target="../media/image335.png"/><Relationship Id="rId25" Type="http://schemas.openxmlformats.org/officeDocument/2006/relationships/image" Target="../media/image343.png"/><Relationship Id="rId33" Type="http://schemas.openxmlformats.org/officeDocument/2006/relationships/image" Target="../media/image351.png"/><Relationship Id="rId38" Type="http://schemas.openxmlformats.org/officeDocument/2006/relationships/image" Target="../media/image3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2.png"/><Relationship Id="rId4" Type="http://schemas.openxmlformats.org/officeDocument/2006/relationships/image" Target="../media/image313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3.png"/><Relationship Id="rId18" Type="http://schemas.openxmlformats.org/officeDocument/2006/relationships/image" Target="../media/image377.png"/><Relationship Id="rId26" Type="http://schemas.openxmlformats.org/officeDocument/2006/relationships/image" Target="../media/image313.png"/><Relationship Id="rId39" Type="http://schemas.openxmlformats.org/officeDocument/2006/relationships/image" Target="../media/image396.png"/><Relationship Id="rId21" Type="http://schemas.openxmlformats.org/officeDocument/2006/relationships/image" Target="../media/image380.png"/><Relationship Id="rId34" Type="http://schemas.openxmlformats.org/officeDocument/2006/relationships/image" Target="../media/image392.png"/><Relationship Id="rId7" Type="http://schemas.openxmlformats.org/officeDocument/2006/relationships/image" Target="../media/image367.png"/><Relationship Id="rId2" Type="http://schemas.openxmlformats.org/officeDocument/2006/relationships/image" Target="../media/image362.png"/><Relationship Id="rId16" Type="http://schemas.openxmlformats.org/officeDocument/2006/relationships/image" Target="../media/image375.png"/><Relationship Id="rId20" Type="http://schemas.openxmlformats.org/officeDocument/2006/relationships/image" Target="../media/image379.png"/><Relationship Id="rId29" Type="http://schemas.openxmlformats.org/officeDocument/2006/relationships/image" Target="../media/image387.png"/><Relationship Id="rId41" Type="http://schemas.openxmlformats.org/officeDocument/2006/relationships/image" Target="../media/image3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6.png"/><Relationship Id="rId11" Type="http://schemas.openxmlformats.org/officeDocument/2006/relationships/image" Target="../media/image371.png"/><Relationship Id="rId24" Type="http://schemas.openxmlformats.org/officeDocument/2006/relationships/image" Target="../media/image383.png"/><Relationship Id="rId32" Type="http://schemas.openxmlformats.org/officeDocument/2006/relationships/image" Target="../media/image390.png"/><Relationship Id="rId37" Type="http://schemas.openxmlformats.org/officeDocument/2006/relationships/image" Target="../media/image314.png"/><Relationship Id="rId40" Type="http://schemas.openxmlformats.org/officeDocument/2006/relationships/image" Target="../media/image397.png"/><Relationship Id="rId5" Type="http://schemas.openxmlformats.org/officeDocument/2006/relationships/image" Target="../media/image365.png"/><Relationship Id="rId15" Type="http://schemas.openxmlformats.org/officeDocument/2006/relationships/image" Target="../media/image312.png"/><Relationship Id="rId23" Type="http://schemas.openxmlformats.org/officeDocument/2006/relationships/image" Target="../media/image382.png"/><Relationship Id="rId28" Type="http://schemas.openxmlformats.org/officeDocument/2006/relationships/image" Target="../media/image386.png"/><Relationship Id="rId36" Type="http://schemas.openxmlformats.org/officeDocument/2006/relationships/image" Target="../media/image394.png"/><Relationship Id="rId10" Type="http://schemas.openxmlformats.org/officeDocument/2006/relationships/image" Target="../media/image370.png"/><Relationship Id="rId19" Type="http://schemas.openxmlformats.org/officeDocument/2006/relationships/image" Target="../media/image378.png"/><Relationship Id="rId31" Type="http://schemas.openxmlformats.org/officeDocument/2006/relationships/image" Target="../media/image389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Relationship Id="rId14" Type="http://schemas.openxmlformats.org/officeDocument/2006/relationships/image" Target="../media/image374.png"/><Relationship Id="rId22" Type="http://schemas.openxmlformats.org/officeDocument/2006/relationships/image" Target="../media/image381.png"/><Relationship Id="rId27" Type="http://schemas.openxmlformats.org/officeDocument/2006/relationships/image" Target="../media/image385.png"/><Relationship Id="rId30" Type="http://schemas.openxmlformats.org/officeDocument/2006/relationships/image" Target="../media/image388.png"/><Relationship Id="rId35" Type="http://schemas.openxmlformats.org/officeDocument/2006/relationships/image" Target="../media/image393.png"/><Relationship Id="rId8" Type="http://schemas.openxmlformats.org/officeDocument/2006/relationships/image" Target="../media/image368.png"/><Relationship Id="rId3" Type="http://schemas.openxmlformats.org/officeDocument/2006/relationships/image" Target="../media/image363.png"/><Relationship Id="rId12" Type="http://schemas.openxmlformats.org/officeDocument/2006/relationships/image" Target="../media/image372.png"/><Relationship Id="rId17" Type="http://schemas.openxmlformats.org/officeDocument/2006/relationships/image" Target="../media/image376.png"/><Relationship Id="rId25" Type="http://schemas.openxmlformats.org/officeDocument/2006/relationships/image" Target="../media/image384.png"/><Relationship Id="rId33" Type="http://schemas.openxmlformats.org/officeDocument/2006/relationships/image" Target="../media/image391.png"/><Relationship Id="rId38" Type="http://schemas.openxmlformats.org/officeDocument/2006/relationships/image" Target="../media/image39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3" Type="http://schemas.openxmlformats.org/officeDocument/2006/relationships/image" Target="../media/image400.png"/><Relationship Id="rId7" Type="http://schemas.openxmlformats.org/officeDocument/2006/relationships/image" Target="../media/image403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2.png"/><Relationship Id="rId5" Type="http://schemas.openxmlformats.org/officeDocument/2006/relationships/image" Target="../media/image307.png"/><Relationship Id="rId4" Type="http://schemas.openxmlformats.org/officeDocument/2006/relationships/image" Target="../media/image401.png"/><Relationship Id="rId9" Type="http://schemas.openxmlformats.org/officeDocument/2006/relationships/image" Target="../media/image30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10.png"/><Relationship Id="rId7" Type="http://schemas.openxmlformats.org/officeDocument/2006/relationships/image" Target="../media/image306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3.png"/><Relationship Id="rId5" Type="http://schemas.openxmlformats.org/officeDocument/2006/relationships/image" Target="../media/image412.png"/><Relationship Id="rId4" Type="http://schemas.openxmlformats.org/officeDocument/2006/relationships/image" Target="../media/image411.png"/><Relationship Id="rId9" Type="http://schemas.openxmlformats.org/officeDocument/2006/relationships/image" Target="../media/image41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21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0.png"/><Relationship Id="rId11" Type="http://schemas.openxmlformats.org/officeDocument/2006/relationships/image" Target="../media/image425.png"/><Relationship Id="rId5" Type="http://schemas.openxmlformats.org/officeDocument/2006/relationships/image" Target="../media/image419.png"/><Relationship Id="rId10" Type="http://schemas.openxmlformats.org/officeDocument/2006/relationships/image" Target="../media/image424.png"/><Relationship Id="rId4" Type="http://schemas.openxmlformats.org/officeDocument/2006/relationships/image" Target="../media/image418.png"/><Relationship Id="rId9" Type="http://schemas.openxmlformats.org/officeDocument/2006/relationships/image" Target="../media/image42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15.png"/><Relationship Id="rId7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5" Type="http://schemas.openxmlformats.org/officeDocument/2006/relationships/image" Target="../media/image283.png"/><Relationship Id="rId4" Type="http://schemas.openxmlformats.org/officeDocument/2006/relationships/image" Target="../media/image2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4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8.png"/><Relationship Id="rId4" Type="http://schemas.openxmlformats.org/officeDocument/2006/relationships/image" Target="../media/image43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3" Type="http://schemas.openxmlformats.org/officeDocument/2006/relationships/image" Target="../media/image439.png"/><Relationship Id="rId7" Type="http://schemas.openxmlformats.org/officeDocument/2006/relationships/image" Target="../media/image44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2.png"/><Relationship Id="rId5" Type="http://schemas.openxmlformats.org/officeDocument/2006/relationships/image" Target="../media/image441.png"/><Relationship Id="rId4" Type="http://schemas.openxmlformats.org/officeDocument/2006/relationships/image" Target="../media/image440.png"/><Relationship Id="rId9" Type="http://schemas.openxmlformats.org/officeDocument/2006/relationships/image" Target="../media/image5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448.png"/><Relationship Id="rId7" Type="http://schemas.openxmlformats.org/officeDocument/2006/relationships/image" Target="../media/image451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50.png"/><Relationship Id="rId10" Type="http://schemas.openxmlformats.org/officeDocument/2006/relationships/image" Target="../media/image454.png"/><Relationship Id="rId4" Type="http://schemas.openxmlformats.org/officeDocument/2006/relationships/image" Target="../media/image449.png"/><Relationship Id="rId9" Type="http://schemas.openxmlformats.org/officeDocument/2006/relationships/image" Target="../media/image4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9.png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7" Type="http://schemas.openxmlformats.org/officeDocument/2006/relationships/image" Target="../media/image467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6.png"/><Relationship Id="rId5" Type="http://schemas.openxmlformats.org/officeDocument/2006/relationships/image" Target="../media/image465.png"/><Relationship Id="rId4" Type="http://schemas.openxmlformats.org/officeDocument/2006/relationships/image" Target="../media/image4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D1B51-FD26-8469-3A47-D158F3BBA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20" y="1973350"/>
            <a:ext cx="2032404" cy="1777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54C5E-A7C5-9649-3FE7-FD941B260AB8}"/>
              </a:ext>
            </a:extLst>
          </p:cNvPr>
          <p:cNvSpPr/>
          <p:nvPr/>
        </p:nvSpPr>
        <p:spPr>
          <a:xfrm>
            <a:off x="286329" y="3251633"/>
            <a:ext cx="1736436" cy="1256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 again, </a:t>
            </a:r>
            <a:r>
              <a:rPr lang="en-US" dirty="0" err="1"/>
              <a:t>init_opt</a:t>
            </a:r>
            <a:r>
              <a:rPr lang="en-US" dirty="0"/>
              <a:t> = -99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75AD0-A74C-3F46-16AC-7B4EC93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3" y="2922491"/>
            <a:ext cx="2686869" cy="24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3094AB-B515-6E23-E1B2-71717709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0" y="3101976"/>
            <a:ext cx="3158497" cy="22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43FC3FC-D55E-3623-591C-2E1F7581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38" y="2862035"/>
            <a:ext cx="2571750" cy="257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DFBB3-7173-56B8-188E-0A303A5DA0D6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-2.88591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6584-E11A-06E8-E163-814171AC1722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5AC-0AC6-F593-074B-048D22843641}"/>
              </a:ext>
            </a:extLst>
          </p:cNvPr>
          <p:cNvSpPr txBox="1"/>
          <p:nvPr/>
        </p:nvSpPr>
        <p:spPr>
          <a:xfrm>
            <a:off x="9817345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-2.88653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a15s1e2 - TERRAN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6867584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51" y="2277036"/>
            <a:ext cx="2236045" cy="2004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DD812-0B02-CE3B-A481-95740DC28C5D}"/>
              </a:ext>
            </a:extLst>
          </p:cNvPr>
          <p:cNvSpPr/>
          <p:nvPr/>
        </p:nvSpPr>
        <p:spPr>
          <a:xfrm>
            <a:off x="3141976" y="2835340"/>
            <a:ext cx="2011707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mic?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190974" y="23668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8D182-C088-6510-1BC8-17BECCD6A94E}"/>
              </a:ext>
            </a:extLst>
          </p:cNvPr>
          <p:cNvSpPr/>
          <p:nvPr/>
        </p:nvSpPr>
        <p:spPr>
          <a:xfrm>
            <a:off x="2331423" y="3188369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mic: a20s5e3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68E073-86B2-FFBC-5AF2-F78576E2C059}"/>
              </a:ext>
            </a:extLst>
          </p:cNvPr>
          <p:cNvSpPr/>
          <p:nvPr/>
        </p:nvSpPr>
        <p:spPr>
          <a:xfrm>
            <a:off x="6289933" y="3154280"/>
            <a:ext cx="2823410" cy="1544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Str: a15s5e3</a:t>
            </a:r>
          </a:p>
        </p:txBody>
      </p:sp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76" y="1912802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BD38BE-B108-51B5-9A53-41DF62CED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1"/>
          <a:stretch/>
        </p:blipFill>
        <p:spPr bwMode="auto">
          <a:xfrm>
            <a:off x="54474" y="2177700"/>
            <a:ext cx="2780127" cy="3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380040" y="235760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19429" y="24127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796769" y="23435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-8.43956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660" y="2647761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380040" y="53484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01074" y="23435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601" y="2977805"/>
            <a:ext cx="3261399" cy="228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19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E8171-E504-A777-4E29-85D19D5041A3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2D0E77-6026-5101-E3E1-D7DAC5746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21119"/>
            <a:ext cx="2131882" cy="2421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F595-DD79-33BC-28B3-1534E5F1807D}"/>
              </a:ext>
            </a:extLst>
          </p:cNvPr>
          <p:cNvSpPr txBox="1"/>
          <p:nvPr/>
        </p:nvSpPr>
        <p:spPr>
          <a:xfrm>
            <a:off x="5678425" y="14570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-2.69495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4D3B60-438F-9B22-5822-92BB279A7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268" y="1734061"/>
            <a:ext cx="1765965" cy="258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6791864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07" y="1726776"/>
            <a:ext cx="2597171" cy="241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776"/>
            <a:ext cx="2413057" cy="246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3915834" y="130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0C6B5-5D67-1F3D-9C07-F204906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04" y="1602562"/>
            <a:ext cx="2257033" cy="28334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F66FE-8C1D-25DE-40B1-26AE85C5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27" y="4551651"/>
            <a:ext cx="2863679" cy="23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" y="1699971"/>
            <a:ext cx="1936989" cy="26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" y="1699780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426624" y="18909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240" y="1921538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21759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20296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406" y="2279220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20022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" y="2198007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9361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2259984"/>
            <a:ext cx="2292089" cy="2676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D6E05E-7EC0-A515-9DB3-0871399EB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989" y="2259077"/>
            <a:ext cx="2071145" cy="26117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9966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E07713-E85B-8AFB-1609-6EF9DEA8B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823" y="1574849"/>
            <a:ext cx="2088043" cy="29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685" y="1741896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324899" y="132556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BA5010-C620-D684-9FCC-BEEF9599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06" y="1750621"/>
            <a:ext cx="1712075" cy="27556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381550" y="132556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9A5D8-2797-9AEB-5BC7-31954142122E}"/>
              </a:ext>
            </a:extLst>
          </p:cNvPr>
          <p:cNvSpPr txBox="1"/>
          <p:nvPr/>
        </p:nvSpPr>
        <p:spPr>
          <a:xfrm>
            <a:off x="4192829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089950" y="129356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441" y="1888692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2F18-3662-E829-C505-882C182D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8" y="2321182"/>
            <a:ext cx="3341911" cy="27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8A0665-4F59-2D3E-7B3C-A0E6AF0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42" y="2326470"/>
            <a:ext cx="3341910" cy="2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83513</TotalTime>
  <Words>1551</Words>
  <Application>Microsoft Office PowerPoint</Application>
  <PresentationFormat>Widescreen</PresentationFormat>
  <Paragraphs>350</Paragraphs>
  <Slides>83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a15s5e3 - TERRAN</vt:lpstr>
      <vt:lpstr>a15s1e2 - TERRAN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362</cp:revision>
  <dcterms:created xsi:type="dcterms:W3CDTF">2023-07-26T17:49:20Z</dcterms:created>
  <dcterms:modified xsi:type="dcterms:W3CDTF">2025-05-12T23:42:50Z</dcterms:modified>
</cp:coreProperties>
</file>